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7" r:id="rId4"/>
    <p:sldId id="262" r:id="rId5"/>
    <p:sldId id="265" r:id="rId6"/>
    <p:sldId id="276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7. </a:t>
            </a:r>
            <a:r>
              <a:rPr lang="en-US" sz="3200" dirty="0" smtClean="0"/>
              <a:t>NEWTON’S </a:t>
            </a:r>
            <a:r>
              <a:rPr lang="en-US" sz="3200" dirty="0" smtClean="0"/>
              <a:t>THIRD LAW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D:\User Data\My Documents\Downloads\rop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276" y="3244037"/>
            <a:ext cx="6229448" cy="15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D:\User Data\My Documents\Downloads\wooden_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2405062"/>
            <a:ext cx="150495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3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 descr="D:\User Data\My Documents\Downloads\chain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209" y="3415920"/>
            <a:ext cx="4007581" cy="28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8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2" name="Picture 2" descr="D:\User Data\My Documents\Downloads\wooden_box_no_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67" y="2172359"/>
            <a:ext cx="2085666" cy="212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6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6" name="Picture 2" descr="D:\User Data\My Documents\Downloads\two-box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962" y="2517569"/>
            <a:ext cx="4478075" cy="209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7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D:\User Data\My Documents\Downloads\big-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34" y="2505911"/>
            <a:ext cx="2190131" cy="27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5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D:\User Data\My Documents\Downloads\big-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34" y="2505911"/>
            <a:ext cx="2190131" cy="27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46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7" name="Picture 3" descr="D:\User Data\My Documents\Downloads\hand-b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1314450"/>
            <a:ext cx="523875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1724025"/>
            <a:ext cx="527685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0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1" name="Picture 3" descr="D:\User Data\My Documents\Downloads\hand-pull-vector_sho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777" y="2968831"/>
            <a:ext cx="1748445" cy="83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5" name="Picture 3" descr="D:\User Data\My Documents\Downloads\hand-pull-vect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890" y="3225264"/>
            <a:ext cx="2730219" cy="79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4" name="Picture 2" descr="D:\User Data\My Documents\Downloads\h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405" y="2600697"/>
            <a:ext cx="1829189" cy="128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D:\User Data\My Documents\Downloads\bod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048000"/>
            <a:ext cx="2857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 descr="D:\User Data\My Documents\Downloads\two-pul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2" y="3095625"/>
            <a:ext cx="532447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D:\User Data\My Documents\Downloads\question2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00" y="2185059"/>
            <a:ext cx="4000999" cy="17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1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234</Words>
  <Application>Microsoft Office PowerPoint</Application>
  <PresentationFormat>Custom</PresentationFormat>
  <Paragraphs>21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28</cp:revision>
  <dcterms:created xsi:type="dcterms:W3CDTF">2015-06-29T15:58:30Z</dcterms:created>
  <dcterms:modified xsi:type="dcterms:W3CDTF">2015-08-31T15:48:18Z</dcterms:modified>
</cp:coreProperties>
</file>